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78BED9-875A-44A3-AFDA-21D00300EA15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FA710E-7343-4185-962C-F9C77766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kqmZTQ" TargetMode="External"/><Relationship Id="rId3" Type="http://schemas.openxmlformats.org/officeDocument/2006/relationships/hyperlink" Target="http://bit.ly/j19E9O" TargetMode="External"/><Relationship Id="rId7" Type="http://schemas.openxmlformats.org/officeDocument/2006/relationships/hyperlink" Target="http://bit.ly/lS5ucc" TargetMode="External"/><Relationship Id="rId2" Type="http://schemas.openxmlformats.org/officeDocument/2006/relationships/hyperlink" Target="http://bit.ly/m1rAe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.ly/lpcmcr" TargetMode="External"/><Relationship Id="rId5" Type="http://schemas.openxmlformats.org/officeDocument/2006/relationships/hyperlink" Target="http://bit.ly/lIH2Ne" TargetMode="External"/><Relationship Id="rId4" Type="http://schemas.openxmlformats.org/officeDocument/2006/relationships/hyperlink" Target="http://bit.ly/m09ALf" TargetMode="External"/><Relationship Id="rId9" Type="http://schemas.openxmlformats.org/officeDocument/2006/relationships/hyperlink" Target="http://bit.ly/iw0Nr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696200" cy="10668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Professional Athlete Baseball</a:t>
            </a:r>
            <a:endParaRPr lang="en-US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524000"/>
            <a:ext cx="43434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By: Brett Anstine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2530" name="Picture 2" descr="http://www.midwestsportsfans.com/wp-content/uploads/2009/02/mlb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5067300" cy="2609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Work Cited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Careercruising.com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bit.ly/m1rAeh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bit.ly/j19E9O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bit.ly/m09ALf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bit.ly/lIH2Ne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bit.ly/lpcmcr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bit.ly/lS5ucc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bit.ly/kqmZTQ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bit.ly/iw0Nrr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Inverted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 To Career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MLB you are playing baseball for a professional team.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 are traveling a lot for this sport.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 get to go to almost every state in the US to play on all of their fields.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 have to get drafted to be in the MLB.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218" name="Picture 2" descr="http://2.bp.blogspot.com/-VcrymIcJv_A/TV92Rf_bpKI/AAAAAAAAACo/clu9-eiK-MM/s1600/avatar%2B-%2Bdraft%2B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599" y="4876800"/>
            <a:ext cx="5885789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Nature of work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 train for their games mostly everyday.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 work and compete at many different levels.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 don’t want to get hurt Because it could mean losing your job.</a:t>
            </a:r>
          </a:p>
          <a:p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8194" name="Picture 2" descr="http://d0inw0rk.files.wordpress.com/2009/06/mlb_mini_pennants_21582big.jpg?w=300&amp;h=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48200"/>
            <a:ext cx="7620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Working Conditions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 Mostly work outside unless they are playing or practicing in a dome.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 will lift weights inside a gym.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 will Be away from home for quite sometime.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170" name="Picture 2" descr="http://www.atlasstrategies.com/wp-content/uploads/weight-room1-160x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14800"/>
            <a:ext cx="6705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Training, Qualifications, And Advancements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 Just need to be good enough to get into the MLB.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 Need to train A lot to get big and strong.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 Need Junior Athlete, College Athlete, and Professional Athlete.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 descr="http://rlv.zcache.com/baseball_spring_training_sticker-p217274270673307501qjcl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00600"/>
            <a:ext cx="8229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Employment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can have up to 40 people on a roster and there are 30 MLB teams so that adds up to 1,200  people.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http://i253.photobucket.com/albums/hh52/g_m0ney21/mlb-caps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80772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Earnings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They make about 20,000 to 90,000 a year.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If you get into a high League then you will make more money.</a:t>
            </a:r>
            <a:endParaRPr lang="en-US" dirty="0"/>
          </a:p>
        </p:txBody>
      </p:sp>
      <p:pic>
        <p:nvPicPr>
          <p:cNvPr id="4098" name="Picture 2" descr="http://www.asianweek.com/wp-content/uploads/2010/12/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8382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Use Of Technology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use technology by the scoreboards  of how they are electronic or solar powered.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also use treadmills and other workout machines.</a:t>
            </a:r>
            <a:endParaRPr lang="en-US" dirty="0"/>
          </a:p>
        </p:txBody>
      </p:sp>
      <p:pic>
        <p:nvPicPr>
          <p:cNvPr id="3076" name="Picture 4" descr="http://sportsmedia.tv/MLB/Detroit_Tigers/images/VIDEO%20SCORE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8458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Summary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 would like to do this career because I am athletic.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It fits in with my Personality because I love to play baseball.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Its appealing because I would like to get paid and play a sport when I'm older.</a:t>
            </a:r>
            <a:endParaRPr lang="en-US" dirty="0"/>
          </a:p>
        </p:txBody>
      </p:sp>
      <p:pic>
        <p:nvPicPr>
          <p:cNvPr id="4" name="Picture 2" descr="http://www.midwestsportsfans.com/wp-content/uploads/2009/02/mlb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3771900" cy="1942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175</TotalTime>
  <Words>318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Professional Athlete Baseball</vt:lpstr>
      <vt:lpstr>Intro To Career</vt:lpstr>
      <vt:lpstr>Nature of work</vt:lpstr>
      <vt:lpstr>Working Conditions</vt:lpstr>
      <vt:lpstr>Training, Qualifications, And Advancements</vt:lpstr>
      <vt:lpstr>Employment</vt:lpstr>
      <vt:lpstr>Earnings</vt:lpstr>
      <vt:lpstr>Use Of Technology</vt:lpstr>
      <vt:lpstr>Summary</vt:lpstr>
      <vt:lpstr>Work Cited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Athlete</dc:title>
  <dc:creator>user</dc:creator>
  <cp:lastModifiedBy>user</cp:lastModifiedBy>
  <cp:revision>15</cp:revision>
  <dcterms:created xsi:type="dcterms:W3CDTF">2011-05-11T16:13:29Z</dcterms:created>
  <dcterms:modified xsi:type="dcterms:W3CDTF">2011-05-13T16:53:58Z</dcterms:modified>
</cp:coreProperties>
</file>